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4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6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60C9-71B4-492E-AE77-11E039A0BF4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0A72-C430-46F2-9AF4-2176E7BC4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1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8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2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36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1</cp:revision>
  <dcterms:created xsi:type="dcterms:W3CDTF">2024-02-03T15:45:25Z</dcterms:created>
  <dcterms:modified xsi:type="dcterms:W3CDTF">2024-02-03T15:57:14Z</dcterms:modified>
</cp:coreProperties>
</file>