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2" r:id="rId3"/>
    <p:sldId id="269" r:id="rId4"/>
    <p:sldId id="270" r:id="rId5"/>
    <p:sldId id="266" r:id="rId6"/>
    <p:sldId id="274" r:id="rId7"/>
    <p:sldId id="267" r:id="rId8"/>
  </p:sldIdLst>
  <p:sldSz cx="12192000" cy="6858000"/>
  <p:notesSz cx="6858000" cy="9144000"/>
  <p:embeddedFontLst>
    <p:embeddedFont>
      <p:font typeface="Bowlby One SC" panose="02000505060000020004" pitchFamily="2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Geometos" pitchFamily="2" charset="0"/>
      <p:regular r:id="rId1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7A2"/>
    <a:srgbClr val="84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DB9FE-1B33-FC8F-29BC-DB9A1F5BD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A07747-163D-1583-3DC1-E5FACE2E8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2C46B1-5C15-6689-510F-E74C689A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60786D-90BD-F162-A5EF-B037AAD2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379BBE-0518-0F12-5651-CB68708F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413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E46B9-7794-58AB-21DB-C7386DA5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FEDF06-5EC2-C54C-5850-D90CC0E45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571021-E214-66F2-6454-18760369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839EF8-3675-E5A4-99FC-08BA0FD6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2A0D21-E2CE-8B60-7EDA-F5344561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592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3B1FD1-86DA-36A3-B9AE-4D202D7AF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7D9F67-9ADB-B1B5-7290-0D922167C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C0267A-5A94-B572-8D84-9B06CC6F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22E1C2-9D79-DF6D-7394-5B6D483DF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89C98E-6840-B190-5F04-46A8CD65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391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49C64-50E3-2180-B41B-8B3CB90E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EFA2E8-0DD8-AB5A-8DCB-78DDDC10C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1640F-8462-5892-5EDC-D2F06F5F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2ECA4B-19AF-8329-58EA-F5B301C9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862934-274B-DC21-1AF1-18E994E0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204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109EF-2701-1D97-D761-AFDA943F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68D140-E643-0039-AC46-E982A3F9F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62A8F0-D4D8-2A94-B9D1-E0387B18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4357F-F6B7-C15D-A22D-12D5A736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99F5BC-B771-9E5D-FC43-CE341110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517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5A5BF-4534-05A4-19E3-EE7EDA5E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BE99A9-F0A7-5CB8-4490-AFFAF4864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60F7AE-B1FB-0B06-BFBD-A0E45F534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7B40F6-A900-F909-97C9-DCBC21A4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50F0A4-B6A4-2CFF-A861-467AA152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32FED0-7648-F9F3-E46F-D0AA8161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96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642FA-C68F-F7CA-7A4A-3DD611CC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C7ACF6-74D3-EFCF-B4D4-E0DCAC77F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449FDE-76AB-01E9-2686-E921CE1F7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EA4A9F-C7CA-131A-3AB7-B2B60C99A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E4E0B2-B3A6-1B64-2472-4D0F80112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6FA2E1-A3D5-062F-7F08-1BB103F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2A9158-A6C4-EA0E-66C6-D81FB0E6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EA5373-7C4E-FD97-0571-4C390135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850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65F92-01E0-8CA8-0087-2E8D8464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2CE1EE-0564-4244-1601-4DAB903B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BC2954-1E76-6935-5C9C-ADF799CE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79300C-F375-145E-4A39-40A4A6F9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30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2322C9D-EFCC-6DEB-CD3A-22DB844D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DF1943-B9ED-BDC9-D085-136B7153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45A347-2EB7-60FD-3718-8C09740D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43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969E6-5705-A7AE-34C3-CA850C4E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F31DAD-367E-C8EF-58B6-62D1756C0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E490BD-9C4A-BEA8-08E7-787CB4856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C75AB1-3308-CF9E-5ADB-A87FA969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0CDAF0-1132-899F-3A3A-922E6D43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523234-286E-215D-87B8-EBEDFD62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33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BC281-9A59-0ACB-8AD2-15B52866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25D53C-016F-56CD-1003-3E93476B28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F9151E-9EA0-4B60-9407-E109028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066706-ED13-6288-1B22-D13B0C6E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3F448A-7A5F-022B-3E5A-C86A759B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9D5A01-60CD-414E-DD59-87DBD8A8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869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21E6C6-5401-0660-8083-70D5BF01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9956CA-2D57-8DDA-84B3-E4E67A866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F41A3B-F22B-E43D-53D1-C2AF7747C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7654-DD4A-46D3-AD5D-7C63F31D846D}" type="datetimeFigureOut">
              <a:rPr lang="es-MX" smtClean="0"/>
              <a:t>02/02/2024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BCBA9-D190-6978-56A4-7BFB84954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A4E7BE-C627-10C4-377B-C58261D85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9EA27-5FA3-41F1-8598-165E71F95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850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116E48-5FDD-AD59-DCE3-7A62C2F9E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5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70AE6C-2DF1-02D9-2DEF-04BEF9D9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"/>
            <a:ext cx="12192000" cy="68427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9C0FD7-E964-BFA6-E854-D63166CA7FE5}"/>
              </a:ext>
            </a:extLst>
          </p:cNvPr>
          <p:cNvSpPr txBox="1"/>
          <p:nvPr/>
        </p:nvSpPr>
        <p:spPr>
          <a:xfrm>
            <a:off x="1386567" y="2379166"/>
            <a:ext cx="9418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002060"/>
                </a:solidFill>
                <a:latin typeface="Bowlby One SC" panose="02000505060000020004" pitchFamily="2" charset="0"/>
              </a:rPr>
              <a:t>“El </a:t>
            </a:r>
            <a:r>
              <a:rPr lang="es-E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wlby One SC" panose="02000505060000020004" pitchFamily="2" charset="0"/>
              </a:rPr>
              <a:t>Misionero</a:t>
            </a:r>
            <a:r>
              <a:rPr lang="es-ES" sz="3600" dirty="0">
                <a:solidFill>
                  <a:srgbClr val="FFC000"/>
                </a:solidFill>
                <a:latin typeface="Bowlby One SC" panose="02000505060000020004" pitchFamily="2" charset="0"/>
              </a:rPr>
              <a:t> </a:t>
            </a:r>
            <a:r>
              <a:rPr lang="es-ES" sz="3600" dirty="0">
                <a:solidFill>
                  <a:srgbClr val="002060"/>
                </a:solidFill>
                <a:latin typeface="Bowlby One SC" panose="02000505060000020004" pitchFamily="2" charset="0"/>
              </a:rPr>
              <a:t>es el Depositario Auténtico de la Doctrina.</a:t>
            </a:r>
            <a:r>
              <a:rPr lang="es-ES" sz="3600" i="0" u="none" strike="noStrike" baseline="0" dirty="0">
                <a:solidFill>
                  <a:srgbClr val="002060"/>
                </a:solidFill>
                <a:latin typeface="Bowlby One SC" panose="02000505060000020004" pitchFamily="2" charset="0"/>
              </a:rPr>
              <a:t>” </a:t>
            </a:r>
            <a:endParaRPr lang="es-MX" sz="3600" dirty="0">
              <a:solidFill>
                <a:srgbClr val="002060"/>
              </a:solidFill>
              <a:latin typeface="Bowlby One SC" panose="02000505060000020004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F9F09E-6202-0B8C-82E0-8D21CDD40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53" y="3967844"/>
            <a:ext cx="2916221" cy="6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3F8BD4-E519-FC48-2E3D-71FF4227F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8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70AE6C-2DF1-02D9-2DEF-04BEF9D9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BD757A-9FE7-6D31-24CE-A63740FA6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" t="3758" r="4478" b="566"/>
          <a:stretch/>
        </p:blipFill>
        <p:spPr>
          <a:xfrm>
            <a:off x="5641706" y="2061134"/>
            <a:ext cx="6204778" cy="364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14F7698-5F2B-660F-7715-A65187CB7640}"/>
              </a:ext>
            </a:extLst>
          </p:cNvPr>
          <p:cNvSpPr/>
          <p:nvPr/>
        </p:nvSpPr>
        <p:spPr>
          <a:xfrm>
            <a:off x="5742839" y="2659310"/>
            <a:ext cx="2914600" cy="26074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6DBA7B-AAAD-863B-2E80-90FB74B00C5C}"/>
              </a:ext>
            </a:extLst>
          </p:cNvPr>
          <p:cNvSpPr txBox="1"/>
          <p:nvPr/>
        </p:nvSpPr>
        <p:spPr>
          <a:xfrm>
            <a:off x="1536244" y="713200"/>
            <a:ext cx="85643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s-MX" sz="3200" kern="100" cap="small" dirty="0">
                <a:latin typeface="Geometo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Biblioteca Digital </a:t>
            </a:r>
            <a:r>
              <a:rPr lang="es-MX" sz="3200" kern="100" cap="small" dirty="0">
                <a:solidFill>
                  <a:srgbClr val="FF0000"/>
                </a:solidFill>
                <a:latin typeface="Geometo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“Samael Aun Weor”</a:t>
            </a:r>
            <a:endParaRPr lang="es-MX" sz="1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6C3D33-0176-21A5-114F-884C91EDA3F7}"/>
              </a:ext>
            </a:extLst>
          </p:cNvPr>
          <p:cNvSpPr txBox="1"/>
          <p:nvPr/>
        </p:nvSpPr>
        <p:spPr>
          <a:xfrm>
            <a:off x="4381973" y="1591197"/>
            <a:ext cx="3147754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s-MX" dirty="0"/>
              <a:t>igca.com.ar/biblioteca/</a:t>
            </a:r>
            <a:endParaRPr lang="es-MX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005AEC-8B07-CEEB-A0E2-D45EC7FB1103}"/>
              </a:ext>
            </a:extLst>
          </p:cNvPr>
          <p:cNvSpPr txBox="1"/>
          <p:nvPr/>
        </p:nvSpPr>
        <p:spPr>
          <a:xfrm>
            <a:off x="3287483" y="1298368"/>
            <a:ext cx="5061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s-MX" kern="100" cap="small" dirty="0">
                <a:latin typeface="Geometo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Miembros de Segundas Cámaras</a:t>
            </a:r>
            <a:endParaRPr lang="es-MX" sz="1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sz="1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E77074-9119-33CA-04D8-22ABF5EC8067}"/>
              </a:ext>
            </a:extLst>
          </p:cNvPr>
          <p:cNvSpPr txBox="1"/>
          <p:nvPr/>
        </p:nvSpPr>
        <p:spPr>
          <a:xfrm>
            <a:off x="345516" y="5036412"/>
            <a:ext cx="2273752" cy="92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MX" sz="1200" b="1" u="sng" dirty="0"/>
              <a:t>PARA ACCEDER:</a:t>
            </a:r>
          </a:p>
          <a:p>
            <a:pPr lvl="0">
              <a:lnSpc>
                <a:spcPct val="115000"/>
              </a:lnSpc>
            </a:pPr>
            <a:endParaRPr lang="es-MX" sz="1200" b="1" u="sng" dirty="0"/>
          </a:p>
          <a:p>
            <a:pPr lvl="0">
              <a:lnSpc>
                <a:spcPct val="115000"/>
              </a:lnSpc>
            </a:pPr>
            <a:r>
              <a:rPr lang="es-MX" sz="12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NUMERO DNI</a:t>
            </a:r>
          </a:p>
          <a:p>
            <a:pPr lvl="0">
              <a:lnSpc>
                <a:spcPct val="115000"/>
              </a:lnSpc>
            </a:pPr>
            <a:r>
              <a:rPr lang="es-MX" sz="1200" b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NUMERO ID IGLESIA FEDERADA</a:t>
            </a:r>
            <a:endParaRPr lang="es-MX" sz="12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34DB00B-E1BD-9BD9-ABF6-DA0B03A3A87E}"/>
              </a:ext>
            </a:extLst>
          </p:cNvPr>
          <p:cNvSpPr txBox="1"/>
          <p:nvPr/>
        </p:nvSpPr>
        <p:spPr>
          <a:xfrm>
            <a:off x="5742839" y="2814342"/>
            <a:ext cx="2839099" cy="230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MX" sz="1050" b="1" u="sng" dirty="0">
                <a:solidFill>
                  <a:schemeClr val="bg1"/>
                </a:solidFill>
                <a:latin typeface="Geometos" pitchFamily="2" charset="0"/>
              </a:rPr>
              <a:t>Libros</a:t>
            </a:r>
            <a:r>
              <a:rPr lang="es-MX" sz="1050" b="1" dirty="0">
                <a:latin typeface="Geometos" pitchFamily="2" charset="0"/>
              </a:rPr>
              <a:t>	</a:t>
            </a: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173</a:t>
            </a:r>
          </a:p>
          <a:p>
            <a:pPr lvl="0">
              <a:lnSpc>
                <a:spcPct val="115000"/>
              </a:lnSpc>
            </a:pPr>
            <a:endParaRPr lang="es-MX" sz="1050" b="1" dirty="0">
              <a:latin typeface="Geometos" pitchFamily="2" charset="0"/>
            </a:endParaRPr>
          </a:p>
          <a:p>
            <a:pPr lvl="0">
              <a:lnSpc>
                <a:spcPct val="115000"/>
              </a:lnSpc>
            </a:pPr>
            <a:r>
              <a:rPr lang="es-MX" sz="1050" b="1" u="sng" dirty="0">
                <a:solidFill>
                  <a:schemeClr val="bg1"/>
                </a:solidFill>
                <a:latin typeface="Geometos" pitchFamily="2" charset="0"/>
              </a:rPr>
              <a:t>Videos</a:t>
            </a:r>
            <a:r>
              <a:rPr lang="es-MX" sz="1050" b="1" dirty="0">
                <a:latin typeface="Geometos" pitchFamily="2" charset="0"/>
              </a:rPr>
              <a:t> 	</a:t>
            </a: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18 Convivencias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 (aprox. 300 </a:t>
            </a:r>
            <a:r>
              <a:rPr lang="es-MX" sz="1050" b="1">
                <a:solidFill>
                  <a:schemeClr val="bg1"/>
                </a:solidFill>
                <a:latin typeface="Geometos" pitchFamily="2" charset="0"/>
              </a:rPr>
              <a:t>videos)</a:t>
            </a:r>
          </a:p>
          <a:p>
            <a:pPr lvl="0">
              <a:lnSpc>
                <a:spcPct val="115000"/>
              </a:lnSpc>
            </a:pPr>
            <a:endParaRPr lang="es-MX" sz="1050" b="1" dirty="0">
              <a:solidFill>
                <a:schemeClr val="bg1"/>
              </a:solidFill>
              <a:latin typeface="Geometos" pitchFamily="2" charset="0"/>
            </a:endParaRPr>
          </a:p>
          <a:p>
            <a:pPr lvl="0">
              <a:lnSpc>
                <a:spcPct val="115000"/>
              </a:lnSpc>
            </a:pPr>
            <a:r>
              <a:rPr lang="es-MX" sz="1050" b="1" u="sng" dirty="0">
                <a:solidFill>
                  <a:schemeClr val="bg1"/>
                </a:solidFill>
                <a:latin typeface="Geometos" pitchFamily="2" charset="0"/>
              </a:rPr>
              <a:t>Audios</a:t>
            </a:r>
            <a:r>
              <a:rPr lang="es-MX" sz="1050" b="1" dirty="0">
                <a:latin typeface="Geometos" pitchFamily="2" charset="0"/>
              </a:rPr>
              <a:t>	</a:t>
            </a: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72 Conferencias 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/Convivencias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/Cursos 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(aprox. 350 audios) 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+ 14 Capítulos 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del 5to Evangelio </a:t>
            </a:r>
          </a:p>
          <a:p>
            <a:pPr lvl="0">
              <a:lnSpc>
                <a:spcPct val="115000"/>
              </a:lnSpc>
            </a:pP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                   (</a:t>
            </a:r>
            <a:r>
              <a:rPr lang="es-MX" sz="1050" b="1" dirty="0" err="1">
                <a:solidFill>
                  <a:schemeClr val="bg1"/>
                </a:solidFill>
                <a:latin typeface="Geometos" pitchFamily="2" charset="0"/>
              </a:rPr>
              <a:t>Aprox</a:t>
            </a:r>
            <a:r>
              <a:rPr lang="es-MX" sz="1050" b="1" dirty="0">
                <a:solidFill>
                  <a:schemeClr val="bg1"/>
                </a:solidFill>
                <a:latin typeface="Geometos" pitchFamily="2" charset="0"/>
              </a:rPr>
              <a:t> 160 Audios )  </a:t>
            </a:r>
            <a:endParaRPr lang="es-MX" sz="1050" b="1" kern="100" dirty="0">
              <a:solidFill>
                <a:schemeClr val="bg1"/>
              </a:solidFill>
              <a:effectLst/>
              <a:latin typeface="Geometo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0648B5E-DA63-B704-CC12-6058AFF29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6" t="3518" r="31518" b="39815"/>
          <a:stretch/>
        </p:blipFill>
        <p:spPr>
          <a:xfrm>
            <a:off x="395894" y="2080891"/>
            <a:ext cx="4849918" cy="269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222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70AE6C-2DF1-02D9-2DEF-04BEF9D9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06DBA7B-AAAD-863B-2E80-90FB74B00C5C}"/>
              </a:ext>
            </a:extLst>
          </p:cNvPr>
          <p:cNvSpPr txBox="1"/>
          <p:nvPr/>
        </p:nvSpPr>
        <p:spPr>
          <a:xfrm>
            <a:off x="1482437" y="198851"/>
            <a:ext cx="82983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s-MX" sz="4000" kern="100" cap="small" dirty="0">
                <a:latin typeface="Geometo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QR</a:t>
            </a:r>
          </a:p>
          <a:p>
            <a:pPr marL="457200" algn="ctr"/>
            <a:r>
              <a:rPr lang="es-MX" kern="100" cap="small" dirty="0">
                <a:latin typeface="Geometo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LECTURA SUGERIDO PRIMERA CAMARA</a:t>
            </a:r>
            <a:endParaRPr lang="es-MX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6C3D33-0176-21A5-114F-884C91EDA3F7}"/>
              </a:ext>
            </a:extLst>
          </p:cNvPr>
          <p:cNvSpPr txBox="1"/>
          <p:nvPr/>
        </p:nvSpPr>
        <p:spPr>
          <a:xfrm>
            <a:off x="1280934" y="6154524"/>
            <a:ext cx="3147754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s-ES" sz="12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IMPRESIÓN </a:t>
            </a:r>
          </a:p>
          <a:p>
            <a:pPr lvl="0" algn="ctr">
              <a:lnSpc>
                <a:spcPct val="115000"/>
              </a:lnSpc>
            </a:pPr>
            <a:r>
              <a:rPr lang="es-ES" sz="1200" b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TAMAÑO A5</a:t>
            </a:r>
            <a:endParaRPr lang="es-MX" sz="12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5118248-7E61-B81A-C9DE-271DC51742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9" r="15556"/>
          <a:stretch/>
        </p:blipFill>
        <p:spPr>
          <a:xfrm>
            <a:off x="1138430" y="930620"/>
            <a:ext cx="3416531" cy="55958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C7CCE4-D2A1-687E-71D7-9369348EA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398" y="1201674"/>
            <a:ext cx="3441001" cy="472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3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70AE6C-2DF1-02D9-2DEF-04BEF9D9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06DBA7B-AAAD-863B-2E80-90FB74B00C5C}"/>
              </a:ext>
            </a:extLst>
          </p:cNvPr>
          <p:cNvSpPr txBox="1"/>
          <p:nvPr/>
        </p:nvSpPr>
        <p:spPr>
          <a:xfrm>
            <a:off x="454300" y="713200"/>
            <a:ext cx="10728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s-MX" sz="3200" kern="100" cap="small" dirty="0">
                <a:latin typeface="Geometo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 Asamblea nacional de Misioneros 2024</a:t>
            </a:r>
            <a:endParaRPr lang="es-MX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6C3D33-0176-21A5-114F-884C91EDA3F7}"/>
              </a:ext>
            </a:extLst>
          </p:cNvPr>
          <p:cNvSpPr txBox="1"/>
          <p:nvPr/>
        </p:nvSpPr>
        <p:spPr>
          <a:xfrm>
            <a:off x="3526296" y="1310361"/>
            <a:ext cx="505564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s-MX" dirty="0">
                <a:solidFill>
                  <a:srgbClr val="FF0000"/>
                </a:solidFill>
              </a:rPr>
              <a:t>gnosisargentina.org.ar/asamblea-misioneros-2024/</a:t>
            </a:r>
            <a:endParaRPr lang="es-MX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D57289-A264-E91C-B3C5-316B43F5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8" y="1981822"/>
            <a:ext cx="7231309" cy="416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78CC24-E7AB-D6AD-1BBA-A4E31B6FE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88"/>
          <a:stretch/>
        </p:blipFill>
        <p:spPr>
          <a:xfrm>
            <a:off x="7597510" y="2137497"/>
            <a:ext cx="4409932" cy="357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974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D08F36-A55F-9372-0ACA-FE588405D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44" y="-897322"/>
            <a:ext cx="12942687" cy="91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26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108</Words>
  <Application>Microsoft Office PowerPoint</Application>
  <PresentationFormat>Panorámica</PresentationFormat>
  <Paragraphs>26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Geometos</vt:lpstr>
      <vt:lpstr>Bowlby One SC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 Aleman</dc:creator>
  <cp:lastModifiedBy>Martin Aleman</cp:lastModifiedBy>
  <cp:revision>73</cp:revision>
  <dcterms:created xsi:type="dcterms:W3CDTF">2023-01-21T00:20:27Z</dcterms:created>
  <dcterms:modified xsi:type="dcterms:W3CDTF">2024-02-03T02:58:43Z</dcterms:modified>
</cp:coreProperties>
</file>